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2"/>
    <p:sldId id="257" r:id="rId33"/>
    <p:sldId id="258" r:id="rId34"/>
    <p:sldId id="259" r:id="rId35"/>
    <p:sldId id="260" r:id="rId36"/>
    <p:sldId id="261" r:id="rId37"/>
    <p:sldId id="262" r:id="rId38"/>
    <p:sldId id="263" r:id="rId39"/>
    <p:sldId id="264" r:id="rId40"/>
    <p:sldId id="265" r:id="rId41"/>
    <p:sldId id="266" r:id="rId4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ato" charset="1" panose="020F0502020204030203"/>
      <p:regular r:id="rId10"/>
    </p:embeddedFont>
    <p:embeddedFont>
      <p:font typeface="Lato Bold" charset="1" panose="020F0502020204030203"/>
      <p:regular r:id="rId11"/>
    </p:embeddedFont>
    <p:embeddedFont>
      <p:font typeface="Lato Italics" charset="1" panose="020F0502020204030203"/>
      <p:regular r:id="rId12"/>
    </p:embeddedFont>
    <p:embeddedFont>
      <p:font typeface="Lato Bold Italics" charset="1" panose="020F0502020204030203"/>
      <p:regular r:id="rId13"/>
    </p:embeddedFont>
    <p:embeddedFont>
      <p:font typeface="Poppins" charset="1" panose="00000500000000000000"/>
      <p:regular r:id="rId14"/>
    </p:embeddedFont>
    <p:embeddedFont>
      <p:font typeface="Poppins Bold" charset="1" panose="00000800000000000000"/>
      <p:regular r:id="rId15"/>
    </p:embeddedFont>
    <p:embeddedFont>
      <p:font typeface="Poppins Italics" charset="1" panose="00000500000000000000"/>
      <p:regular r:id="rId16"/>
    </p:embeddedFont>
    <p:embeddedFont>
      <p:font typeface="Poppins Bold Italics" charset="1" panose="00000800000000000000"/>
      <p:regular r:id="rId17"/>
    </p:embeddedFont>
    <p:embeddedFont>
      <p:font typeface="Poppins Thin" charset="1" panose="00000300000000000000"/>
      <p:regular r:id="rId18"/>
    </p:embeddedFont>
    <p:embeddedFont>
      <p:font typeface="Poppins Thin Italics" charset="1" panose="00000300000000000000"/>
      <p:regular r:id="rId19"/>
    </p:embeddedFont>
    <p:embeddedFont>
      <p:font typeface="Poppins Extra-Light" charset="1" panose="00000300000000000000"/>
      <p:regular r:id="rId20"/>
    </p:embeddedFont>
    <p:embeddedFont>
      <p:font typeface="Poppins Extra-Light Italics" charset="1" panose="00000300000000000000"/>
      <p:regular r:id="rId21"/>
    </p:embeddedFont>
    <p:embeddedFont>
      <p:font typeface="Poppins Light" charset="1" panose="00000400000000000000"/>
      <p:regular r:id="rId22"/>
    </p:embeddedFont>
    <p:embeddedFont>
      <p:font typeface="Poppins Light Italics" charset="1" panose="00000400000000000000"/>
      <p:regular r:id="rId23"/>
    </p:embeddedFont>
    <p:embeddedFont>
      <p:font typeface="Poppins Medium" charset="1" panose="00000600000000000000"/>
      <p:regular r:id="rId24"/>
    </p:embeddedFont>
    <p:embeddedFont>
      <p:font typeface="Poppins Medium Italics" charset="1" panose="00000600000000000000"/>
      <p:regular r:id="rId25"/>
    </p:embeddedFont>
    <p:embeddedFont>
      <p:font typeface="Poppins Semi-Bold" charset="1" panose="00000700000000000000"/>
      <p:regular r:id="rId26"/>
    </p:embeddedFont>
    <p:embeddedFont>
      <p:font typeface="Poppins Semi-Bold Italics" charset="1" panose="00000700000000000000"/>
      <p:regular r:id="rId27"/>
    </p:embeddedFont>
    <p:embeddedFont>
      <p:font typeface="Poppins Ultra-Bold" charset="1" panose="00000900000000000000"/>
      <p:regular r:id="rId28"/>
    </p:embeddedFont>
    <p:embeddedFont>
      <p:font typeface="Poppins Ultra-Bold Italics" charset="1" panose="00000900000000000000"/>
      <p:regular r:id="rId29"/>
    </p:embeddedFont>
    <p:embeddedFont>
      <p:font typeface="Poppins Heavy" charset="1" panose="00000A00000000000000"/>
      <p:regular r:id="rId30"/>
    </p:embeddedFont>
    <p:embeddedFont>
      <p:font typeface="Poppins Heavy Italics" charset="1" panose="00000A0000000000000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slides/slide1.xml" Type="http://schemas.openxmlformats.org/officeDocument/2006/relationships/slide"/><Relationship Id="rId33" Target="slides/slide2.xml" Type="http://schemas.openxmlformats.org/officeDocument/2006/relationships/slide"/><Relationship Id="rId34" Target="slides/slide3.xml" Type="http://schemas.openxmlformats.org/officeDocument/2006/relationships/slide"/><Relationship Id="rId35" Target="slides/slide4.xml" Type="http://schemas.openxmlformats.org/officeDocument/2006/relationships/slide"/><Relationship Id="rId36" Target="slides/slide5.xml" Type="http://schemas.openxmlformats.org/officeDocument/2006/relationships/slide"/><Relationship Id="rId37" Target="slides/slide6.xml" Type="http://schemas.openxmlformats.org/officeDocument/2006/relationships/slide"/><Relationship Id="rId38" Target="slides/slide7.xml" Type="http://schemas.openxmlformats.org/officeDocument/2006/relationships/slide"/><Relationship Id="rId39" Target="slides/slide8.xml" Type="http://schemas.openxmlformats.org/officeDocument/2006/relationships/slide"/><Relationship Id="rId4" Target="theme/theme1.xml" Type="http://schemas.openxmlformats.org/officeDocument/2006/relationships/theme"/><Relationship Id="rId40" Target="slides/slide9.xml" Type="http://schemas.openxmlformats.org/officeDocument/2006/relationships/slide"/><Relationship Id="rId41" Target="slides/slide10.xml" Type="http://schemas.openxmlformats.org/officeDocument/2006/relationships/slide"/><Relationship Id="rId42" Target="slides/slide11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1143419" y="8163269"/>
            <a:ext cx="6164339" cy="6164339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5499815" y="1028700"/>
            <a:ext cx="766692" cy="639839"/>
          </a:xfrm>
          <a:custGeom>
            <a:avLst/>
            <a:gdLst/>
            <a:ahLst/>
            <a:cxnLst/>
            <a:rect r="r" b="b" t="t" l="l"/>
            <a:pathLst>
              <a:path h="639839" w="766692">
                <a:moveTo>
                  <a:pt x="0" y="0"/>
                </a:moveTo>
                <a:lnTo>
                  <a:pt x="766692" y="0"/>
                </a:lnTo>
                <a:lnTo>
                  <a:pt x="766692" y="639839"/>
                </a:lnTo>
                <a:lnTo>
                  <a:pt x="0" y="6398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503217" y="2659801"/>
            <a:ext cx="12616379" cy="1466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499"/>
              </a:lnSpc>
            </a:pPr>
            <a:r>
              <a:rPr lang="en-US" sz="9999" spc="999">
                <a:solidFill>
                  <a:srgbClr val="5271FF"/>
                </a:solidFill>
                <a:latin typeface="Poppins Heavy"/>
              </a:rPr>
              <a:t>ERD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09209" y="4174275"/>
            <a:ext cx="12616379" cy="3381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600"/>
              </a:lnSpc>
            </a:pPr>
            <a:r>
              <a:rPr lang="en-US" sz="12000" spc="600">
                <a:solidFill>
                  <a:srgbClr val="2B4A9D"/>
                </a:solidFill>
                <a:latin typeface="Poppins Bold"/>
              </a:rPr>
              <a:t>/FIREBASE</a:t>
            </a:r>
          </a:p>
          <a:p>
            <a:pPr>
              <a:lnSpc>
                <a:spcPts val="12600"/>
              </a:lnSpc>
            </a:pPr>
            <a:r>
              <a:rPr lang="en-US" sz="12000" spc="600">
                <a:solidFill>
                  <a:srgbClr val="2B4A9D"/>
                </a:solidFill>
                <a:latin typeface="Poppins Bold"/>
              </a:rPr>
              <a:t>OUTLOOKS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33009" y="7750419"/>
            <a:ext cx="12616379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000000"/>
                </a:solidFill>
                <a:latin typeface="Lato"/>
              </a:rPr>
              <a:t>THE CREW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811407" y="990600"/>
            <a:ext cx="6447481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99"/>
              </a:lnSpc>
            </a:pPr>
            <a:r>
              <a:rPr lang="en-US" sz="4500" spc="450">
                <a:solidFill>
                  <a:srgbClr val="000000"/>
                </a:solidFill>
                <a:latin typeface="Poppins Bold"/>
              </a:rPr>
              <a:t>GAMETRACK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-2899552" y="406036"/>
            <a:ext cx="12993464" cy="2102579"/>
          </a:xfrm>
          <a:custGeom>
            <a:avLst/>
            <a:gdLst/>
            <a:ahLst/>
            <a:cxnLst/>
            <a:rect r="r" b="b" t="t" l="l"/>
            <a:pathLst>
              <a:path h="2102579" w="12993464">
                <a:moveTo>
                  <a:pt x="0" y="0"/>
                </a:moveTo>
                <a:lnTo>
                  <a:pt x="12993465" y="0"/>
                </a:lnTo>
                <a:lnTo>
                  <a:pt x="12993465" y="2102578"/>
                </a:lnTo>
                <a:lnTo>
                  <a:pt x="0" y="21025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9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0" y="0"/>
            <a:ext cx="541602" cy="10287000"/>
            <a:chOff x="0" y="0"/>
            <a:chExt cx="157867" cy="299846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57867" cy="2998468"/>
            </a:xfrm>
            <a:custGeom>
              <a:avLst/>
              <a:gdLst/>
              <a:ahLst/>
              <a:cxnLst/>
              <a:rect r="r" b="b" t="t" l="l"/>
              <a:pathLst>
                <a:path h="2998468" w="157867">
                  <a:moveTo>
                    <a:pt x="0" y="0"/>
                  </a:moveTo>
                  <a:lnTo>
                    <a:pt x="157867" y="0"/>
                  </a:lnTo>
                  <a:lnTo>
                    <a:pt x="157867" y="2998468"/>
                  </a:lnTo>
                  <a:lnTo>
                    <a:pt x="0" y="2998468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76816" y="0"/>
            <a:ext cx="452408" cy="10287000"/>
            <a:chOff x="0" y="0"/>
            <a:chExt cx="165040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5040" cy="3752726"/>
            </a:xfrm>
            <a:custGeom>
              <a:avLst/>
              <a:gdLst/>
              <a:ahLst/>
              <a:cxnLst/>
              <a:rect r="r" b="b" t="t" l="l"/>
              <a:pathLst>
                <a:path h="3752726" w="165040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15385959" y="1860459"/>
            <a:ext cx="6566081" cy="6566081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5742560" y="2217060"/>
            <a:ext cx="5852880" cy="585288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53310" cy="11492046"/>
            </a:xfrm>
            <a:custGeom>
              <a:avLst/>
              <a:gdLst/>
              <a:ahLst/>
              <a:cxnLst/>
              <a:rect r="r" b="b" t="t" l="l"/>
              <a:pathLst>
                <a:path h="11492046" w="2353310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6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2851666" y="2971027"/>
            <a:ext cx="13495305" cy="6287273"/>
          </a:xfrm>
          <a:custGeom>
            <a:avLst/>
            <a:gdLst/>
            <a:ahLst/>
            <a:cxnLst/>
            <a:rect r="r" b="b" t="t" l="l"/>
            <a:pathLst>
              <a:path h="6287273" w="13495305">
                <a:moveTo>
                  <a:pt x="0" y="0"/>
                </a:moveTo>
                <a:lnTo>
                  <a:pt x="13495305" y="0"/>
                </a:lnTo>
                <a:lnTo>
                  <a:pt x="13495305" y="6287273"/>
                </a:lnTo>
                <a:lnTo>
                  <a:pt x="0" y="62872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123218" y="897430"/>
            <a:ext cx="7020782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>
                <a:solidFill>
                  <a:srgbClr val="FFFFFF"/>
                </a:solidFill>
                <a:latin typeface="Poppins Ultra-Bold"/>
              </a:rPr>
              <a:t>Queries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1143419" y="8043030"/>
            <a:ext cx="6164339" cy="6164339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1143419" y="-3920369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28700" y="1057275"/>
            <a:ext cx="9135755" cy="119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>
                <a:solidFill>
                  <a:srgbClr val="2B4A9D"/>
                </a:solidFill>
                <a:latin typeface="Poppins Ultra-Bold"/>
              </a:rPr>
              <a:t>UPDATED ERD</a:t>
            </a:r>
          </a:p>
        </p:txBody>
      </p:sp>
      <p:grpSp>
        <p:nvGrpSpPr>
          <p:cNvPr name="Group 11" id="11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517211" y="2247900"/>
            <a:ext cx="13708378" cy="6905595"/>
          </a:xfrm>
          <a:custGeom>
            <a:avLst/>
            <a:gdLst/>
            <a:ahLst/>
            <a:cxnLst/>
            <a:rect r="r" b="b" t="t" l="l"/>
            <a:pathLst>
              <a:path h="6905595" w="13708378">
                <a:moveTo>
                  <a:pt x="0" y="0"/>
                </a:moveTo>
                <a:lnTo>
                  <a:pt x="13708378" y="0"/>
                </a:lnTo>
                <a:lnTo>
                  <a:pt x="13708378" y="6905596"/>
                </a:lnTo>
                <a:lnTo>
                  <a:pt x="0" y="69055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76816" y="0"/>
            <a:ext cx="452408" cy="10287000"/>
            <a:chOff x="0" y="0"/>
            <a:chExt cx="165040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5040" cy="3752726"/>
            </a:xfrm>
            <a:custGeom>
              <a:avLst/>
              <a:gdLst/>
              <a:ahLst/>
              <a:cxnLst/>
              <a:rect r="r" b="b" t="t" l="l"/>
              <a:pathLst>
                <a:path h="3752726" w="165040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15385959" y="1860459"/>
            <a:ext cx="6566081" cy="6566081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5742560" y="2217060"/>
            <a:ext cx="5852880" cy="585288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-5400000">
            <a:off x="568482" y="1960670"/>
            <a:ext cx="829509" cy="1966473"/>
            <a:chOff x="0" y="0"/>
            <a:chExt cx="2354580" cy="55818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4" id="14"/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353310" cy="11492046"/>
            </a:xfrm>
            <a:custGeom>
              <a:avLst/>
              <a:gdLst/>
              <a:ahLst/>
              <a:cxnLst/>
              <a:rect r="r" b="b" t="t" l="l"/>
              <a:pathLst>
                <a:path h="11492046" w="2353310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6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3070357" y="2529152"/>
            <a:ext cx="10356147" cy="7048081"/>
          </a:xfrm>
          <a:custGeom>
            <a:avLst/>
            <a:gdLst/>
            <a:ahLst/>
            <a:cxnLst/>
            <a:rect r="r" b="b" t="t" l="l"/>
            <a:pathLst>
              <a:path h="7048081" w="10356147">
                <a:moveTo>
                  <a:pt x="0" y="0"/>
                </a:moveTo>
                <a:lnTo>
                  <a:pt x="10356148" y="0"/>
                </a:lnTo>
                <a:lnTo>
                  <a:pt x="10356148" y="7048081"/>
                </a:lnTo>
                <a:lnTo>
                  <a:pt x="0" y="70480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1" t="0" r="-121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342168" y="2648681"/>
            <a:ext cx="487056" cy="52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1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123218" y="897430"/>
            <a:ext cx="7020782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>
                <a:solidFill>
                  <a:srgbClr val="FFFFFF"/>
                </a:solidFill>
                <a:latin typeface="Poppins Ultra-Bold"/>
              </a:rPr>
              <a:t>PROMPTS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76816" y="0"/>
            <a:ext cx="452408" cy="10287000"/>
            <a:chOff x="0" y="0"/>
            <a:chExt cx="165040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5040" cy="3752726"/>
            </a:xfrm>
            <a:custGeom>
              <a:avLst/>
              <a:gdLst/>
              <a:ahLst/>
              <a:cxnLst/>
              <a:rect r="r" b="b" t="t" l="l"/>
              <a:pathLst>
                <a:path h="3752726" w="165040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15385959" y="1860459"/>
            <a:ext cx="6566081" cy="6566081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5742560" y="2217060"/>
            <a:ext cx="5852880" cy="585288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53310" cy="11492046"/>
            </a:xfrm>
            <a:custGeom>
              <a:avLst/>
              <a:gdLst/>
              <a:ahLst/>
              <a:cxnLst/>
              <a:rect r="r" b="b" t="t" l="l"/>
              <a:pathLst>
                <a:path h="11492046" w="2353310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6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3287797" y="2715356"/>
            <a:ext cx="7753117" cy="6335623"/>
          </a:xfrm>
          <a:custGeom>
            <a:avLst/>
            <a:gdLst/>
            <a:ahLst/>
            <a:cxnLst/>
            <a:rect r="r" b="b" t="t" l="l"/>
            <a:pathLst>
              <a:path h="6335623" w="7753117">
                <a:moveTo>
                  <a:pt x="0" y="0"/>
                </a:moveTo>
                <a:lnTo>
                  <a:pt x="7753117" y="0"/>
                </a:lnTo>
                <a:lnTo>
                  <a:pt x="7753117" y="6335623"/>
                </a:lnTo>
                <a:lnTo>
                  <a:pt x="0" y="63356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042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123218" y="897430"/>
            <a:ext cx="7020782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>
                <a:solidFill>
                  <a:srgbClr val="FFFFFF"/>
                </a:solidFill>
                <a:latin typeface="Poppins Ultra-Bold"/>
              </a:rPr>
              <a:t>PROMPTS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1143419" y="8043030"/>
            <a:ext cx="6164339" cy="6164339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1143419" y="-3920369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28700" y="1057275"/>
            <a:ext cx="9135755" cy="119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>
                <a:solidFill>
                  <a:srgbClr val="2B4A9D"/>
                </a:solidFill>
                <a:latin typeface="Poppins Ultra-Bold"/>
              </a:rPr>
              <a:t>FIREBASE</a:t>
            </a:r>
          </a:p>
        </p:txBody>
      </p:sp>
      <p:grpSp>
        <p:nvGrpSpPr>
          <p:cNvPr name="Group 11" id="11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028700" y="2488154"/>
            <a:ext cx="14693120" cy="6874359"/>
          </a:xfrm>
          <a:custGeom>
            <a:avLst/>
            <a:gdLst/>
            <a:ahLst/>
            <a:cxnLst/>
            <a:rect r="r" b="b" t="t" l="l"/>
            <a:pathLst>
              <a:path h="6874359" w="14693120">
                <a:moveTo>
                  <a:pt x="0" y="0"/>
                </a:moveTo>
                <a:lnTo>
                  <a:pt x="14693120" y="0"/>
                </a:lnTo>
                <a:lnTo>
                  <a:pt x="14693120" y="6874359"/>
                </a:lnTo>
                <a:lnTo>
                  <a:pt x="0" y="68743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76816" y="0"/>
            <a:ext cx="452408" cy="10287000"/>
            <a:chOff x="0" y="0"/>
            <a:chExt cx="165040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5040" cy="3752726"/>
            </a:xfrm>
            <a:custGeom>
              <a:avLst/>
              <a:gdLst/>
              <a:ahLst/>
              <a:cxnLst/>
              <a:rect r="r" b="b" t="t" l="l"/>
              <a:pathLst>
                <a:path h="3752726" w="165040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15385959" y="1860459"/>
            <a:ext cx="6566081" cy="6566081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5742560" y="2217060"/>
            <a:ext cx="5852880" cy="585288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53310" cy="11492046"/>
            </a:xfrm>
            <a:custGeom>
              <a:avLst/>
              <a:gdLst/>
              <a:ahLst/>
              <a:cxnLst/>
              <a:rect r="r" b="b" t="t" l="l"/>
              <a:pathLst>
                <a:path h="11492046" w="2353310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6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3427793" y="2785762"/>
            <a:ext cx="12687115" cy="6259598"/>
          </a:xfrm>
          <a:custGeom>
            <a:avLst/>
            <a:gdLst/>
            <a:ahLst/>
            <a:cxnLst/>
            <a:rect r="r" b="b" t="t" l="l"/>
            <a:pathLst>
              <a:path h="6259598" w="12687115">
                <a:moveTo>
                  <a:pt x="0" y="0"/>
                </a:moveTo>
                <a:lnTo>
                  <a:pt x="12687115" y="0"/>
                </a:lnTo>
                <a:lnTo>
                  <a:pt x="12687115" y="6259599"/>
                </a:lnTo>
                <a:lnTo>
                  <a:pt x="0" y="62595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123218" y="887905"/>
            <a:ext cx="7020782" cy="864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95"/>
              </a:lnSpc>
            </a:pPr>
            <a:r>
              <a:rPr lang="en-US" sz="5900" spc="295">
                <a:solidFill>
                  <a:srgbClr val="FFFFFF"/>
                </a:solidFill>
                <a:latin typeface="Poppins Ultra-Bold"/>
              </a:rPr>
              <a:t>User Collection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76816" y="0"/>
            <a:ext cx="452408" cy="10287000"/>
            <a:chOff x="0" y="0"/>
            <a:chExt cx="165040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5040" cy="3752726"/>
            </a:xfrm>
            <a:custGeom>
              <a:avLst/>
              <a:gdLst/>
              <a:ahLst/>
              <a:cxnLst/>
              <a:rect r="r" b="b" t="t" l="l"/>
              <a:pathLst>
                <a:path h="3752726" w="165040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15385959" y="1860459"/>
            <a:ext cx="6566081" cy="6566081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5742560" y="2217060"/>
            <a:ext cx="5852880" cy="585288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53310" cy="11492046"/>
            </a:xfrm>
            <a:custGeom>
              <a:avLst/>
              <a:gdLst/>
              <a:ahLst/>
              <a:cxnLst/>
              <a:rect r="r" b="b" t="t" l="l"/>
              <a:pathLst>
                <a:path h="11492046" w="2353310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6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2603206" y="2821277"/>
            <a:ext cx="13477517" cy="6437023"/>
          </a:xfrm>
          <a:custGeom>
            <a:avLst/>
            <a:gdLst/>
            <a:ahLst/>
            <a:cxnLst/>
            <a:rect r="r" b="b" t="t" l="l"/>
            <a:pathLst>
              <a:path h="6437023" w="13477517">
                <a:moveTo>
                  <a:pt x="0" y="0"/>
                </a:moveTo>
                <a:lnTo>
                  <a:pt x="13477517" y="0"/>
                </a:lnTo>
                <a:lnTo>
                  <a:pt x="13477517" y="6437023"/>
                </a:lnTo>
                <a:lnTo>
                  <a:pt x="0" y="64370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123218" y="897430"/>
            <a:ext cx="7020782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>
                <a:solidFill>
                  <a:srgbClr val="FFFFFF"/>
                </a:solidFill>
                <a:latin typeface="Poppins Ultra-Bold"/>
              </a:rPr>
              <a:t>Queries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76816" y="0"/>
            <a:ext cx="452408" cy="10287000"/>
            <a:chOff x="0" y="0"/>
            <a:chExt cx="165040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5040" cy="3752726"/>
            </a:xfrm>
            <a:custGeom>
              <a:avLst/>
              <a:gdLst/>
              <a:ahLst/>
              <a:cxnLst/>
              <a:rect r="r" b="b" t="t" l="l"/>
              <a:pathLst>
                <a:path h="3752726" w="165040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15385959" y="1860459"/>
            <a:ext cx="6566081" cy="6566081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5742560" y="2217060"/>
            <a:ext cx="5852880" cy="585288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53310" cy="11492046"/>
            </a:xfrm>
            <a:custGeom>
              <a:avLst/>
              <a:gdLst/>
              <a:ahLst/>
              <a:cxnLst/>
              <a:rect r="r" b="b" t="t" l="l"/>
              <a:pathLst>
                <a:path h="11492046" w="2353310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6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2383084" y="2506737"/>
            <a:ext cx="14876216" cy="6324441"/>
          </a:xfrm>
          <a:custGeom>
            <a:avLst/>
            <a:gdLst/>
            <a:ahLst/>
            <a:cxnLst/>
            <a:rect r="r" b="b" t="t" l="l"/>
            <a:pathLst>
              <a:path h="6324441" w="14876216">
                <a:moveTo>
                  <a:pt x="0" y="0"/>
                </a:moveTo>
                <a:lnTo>
                  <a:pt x="14876216" y="0"/>
                </a:lnTo>
                <a:lnTo>
                  <a:pt x="14876216" y="6324440"/>
                </a:lnTo>
                <a:lnTo>
                  <a:pt x="0" y="63244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123218" y="897430"/>
            <a:ext cx="7020782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>
                <a:solidFill>
                  <a:srgbClr val="FFFFFF"/>
                </a:solidFill>
                <a:latin typeface="Poppins Ultra-Bold"/>
              </a:rPr>
              <a:t>Queries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76816" y="0"/>
            <a:ext cx="452408" cy="10287000"/>
            <a:chOff x="0" y="0"/>
            <a:chExt cx="165040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5040" cy="3752726"/>
            </a:xfrm>
            <a:custGeom>
              <a:avLst/>
              <a:gdLst/>
              <a:ahLst/>
              <a:cxnLst/>
              <a:rect r="r" b="b" t="t" l="l"/>
              <a:pathLst>
                <a:path h="3752726" w="165040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15385959" y="1860459"/>
            <a:ext cx="6566081" cy="6566081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5742560" y="2217060"/>
            <a:ext cx="5852880" cy="585288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53310" cy="11492046"/>
            </a:xfrm>
            <a:custGeom>
              <a:avLst/>
              <a:gdLst/>
              <a:ahLst/>
              <a:cxnLst/>
              <a:rect r="r" b="b" t="t" l="l"/>
              <a:pathLst>
                <a:path h="11492046" w="2353310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6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2639275" y="2692321"/>
            <a:ext cx="13524158" cy="6565979"/>
          </a:xfrm>
          <a:custGeom>
            <a:avLst/>
            <a:gdLst/>
            <a:ahLst/>
            <a:cxnLst/>
            <a:rect r="r" b="b" t="t" l="l"/>
            <a:pathLst>
              <a:path h="6565979" w="13524158">
                <a:moveTo>
                  <a:pt x="0" y="0"/>
                </a:moveTo>
                <a:lnTo>
                  <a:pt x="13524158" y="0"/>
                </a:lnTo>
                <a:lnTo>
                  <a:pt x="13524158" y="6565979"/>
                </a:lnTo>
                <a:lnTo>
                  <a:pt x="0" y="65659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123218" y="897430"/>
            <a:ext cx="7020782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>
                <a:solidFill>
                  <a:srgbClr val="FFFFFF"/>
                </a:solidFill>
                <a:latin typeface="Poppins Ultra-Bold"/>
              </a:rPr>
              <a:t>Queries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DAF9TIkucJU</dc:identifier>
  <dcterms:modified xsi:type="dcterms:W3CDTF">2011-08-01T06:04:30Z</dcterms:modified>
  <cp:revision>1</cp:revision>
  <dc:title>Updated erd</dc:title>
</cp:coreProperties>
</file>

<file path=docProps/thumbnail.jpeg>
</file>